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352" r:id="rId2"/>
    <p:sldId id="257" r:id="rId3"/>
    <p:sldId id="258" r:id="rId4"/>
    <p:sldId id="259" r:id="rId5"/>
    <p:sldId id="260" r:id="rId6"/>
    <p:sldId id="261" r:id="rId7"/>
    <p:sldId id="483" r:id="rId8"/>
    <p:sldId id="262" r:id="rId9"/>
    <p:sldId id="484" r:id="rId10"/>
    <p:sldId id="485" r:id="rId11"/>
    <p:sldId id="321" r:id="rId12"/>
    <p:sldId id="38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352"/>
            <p14:sldId id="257"/>
            <p14:sldId id="258"/>
            <p14:sldId id="259"/>
            <p14:sldId id="260"/>
            <p14:sldId id="261"/>
            <p14:sldId id="483"/>
            <p14:sldId id="262"/>
            <p14:sldId id="484"/>
            <p14:sldId id="485"/>
            <p14:sldId id="321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7"/>
    <p:restoredTop sz="90549"/>
  </p:normalViewPr>
  <p:slideViewPr>
    <p:cSldViewPr snapToGrid="0" snapToObjects="1">
      <p:cViewPr varScale="1">
        <p:scale>
          <a:sx n="77" d="100"/>
          <a:sy n="77" d="100"/>
        </p:scale>
        <p:origin x="13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title style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CC354509-3AE8-D643-894C-DD042128BF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.csbridge.org/en/resources/api-docs/graphic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2"/>
          <p:cNvSpPr txBox="1">
            <a:spLocks noGrp="1"/>
          </p:cNvSpPr>
          <p:nvPr>
            <p:ph type="title"/>
          </p:nvPr>
        </p:nvSpPr>
        <p:spPr>
          <a:xfrm>
            <a:off x="1657350" y="1887980"/>
            <a:ext cx="5829300" cy="6738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3600" dirty="0">
                <a:latin typeface="Calibri" panose="020F0502020204030204" pitchFamily="34" charset="0"/>
                <a:cs typeface="Calibri" panose="020F0502020204030204" pitchFamily="34" charset="0"/>
              </a:rPr>
              <a:t>CS Bridge, Lecture </a:t>
            </a: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b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Final Project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" name="Picture 3" descr="Picture 3"/>
          <p:cNvPicPr>
            <a:picLocks noChangeAspect="1"/>
          </p:cNvPicPr>
          <p:nvPr/>
        </p:nvPicPr>
        <p:blipFill>
          <a:blip r:embed="rId2"/>
          <a:srcRect l="23703" t="22459" r="17036" b="28553"/>
          <a:stretch>
            <a:fillRect/>
          </a:stretch>
        </p:blipFill>
        <p:spPr>
          <a:xfrm>
            <a:off x="3768329" y="3043237"/>
            <a:ext cx="1607345" cy="1328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076" y="4533139"/>
            <a:ext cx="673801" cy="67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438" y="4414839"/>
            <a:ext cx="942976" cy="942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7" descr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238" y="4533139"/>
            <a:ext cx="771526" cy="706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2175FC-1CE1-4161-9A87-60EB1F302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47514"/>
            <a:ext cx="9144000" cy="8745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8863-2105-3844-99AC-BBC49C99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DC376-72AC-3F49-89C2-FE6629ABA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python project from the course website when you are ready to start coding</a:t>
            </a:r>
          </a:p>
          <a:p>
            <a:r>
              <a:rPr lang="en-US" dirty="0"/>
              <a:t>Some new graphics library updates, including:</a:t>
            </a:r>
          </a:p>
          <a:p>
            <a:pPr lvl="1"/>
            <a:r>
              <a:rPr lang="en-US" dirty="0"/>
              <a:t>Getting the fill/outline color of an object</a:t>
            </a:r>
          </a:p>
          <a:p>
            <a:pPr lvl="1"/>
            <a:r>
              <a:rPr lang="en-US" dirty="0"/>
              <a:t>Setting objects to be hidden</a:t>
            </a:r>
          </a:p>
          <a:p>
            <a:pPr lvl="1"/>
            <a:r>
              <a:rPr lang="en-US" dirty="0"/>
              <a:t>Delete all objects from the canvas</a:t>
            </a:r>
          </a:p>
          <a:p>
            <a:pPr lvl="1"/>
            <a:r>
              <a:rPr lang="en-US" dirty="0"/>
              <a:t>Get a list of all objects on the canvas</a:t>
            </a:r>
          </a:p>
          <a:p>
            <a:r>
              <a:rPr lang="en-US" dirty="0">
                <a:hlinkClick r:id="rId2"/>
              </a:rPr>
              <a:t>https://online.csbridge.org/en/resources/api-docs/graphics.html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848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329515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Doing</a:t>
            </a:r>
          </a:p>
        </p:txBody>
      </p:sp>
    </p:spTree>
    <p:extLst>
      <p:ext uri="{BB962C8B-B14F-4D97-AF65-F5344CB8AC3E}">
        <p14:creationId xmlns:p14="http://schemas.microsoft.com/office/powerpoint/2010/main" val="392670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D607-528D-CC48-9197-5E436D37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36667-555A-034B-BC7D-B61BD4175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76BB-3D25-1843-A936-9F9B102DE5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55C70-5FD3-8240-B6AE-334B5A098014}"/>
              </a:ext>
            </a:extLst>
          </p:cNvPr>
          <p:cNvSpPr txBox="1"/>
          <p:nvPr/>
        </p:nvSpPr>
        <p:spPr>
          <a:xfrm>
            <a:off x="1659698" y="2890391"/>
            <a:ext cx="5824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Now’s the time for you to build something awesome.</a:t>
            </a:r>
          </a:p>
        </p:txBody>
      </p:sp>
    </p:spTree>
    <p:extLst>
      <p:ext uri="{BB962C8B-B14F-4D97-AF65-F5344CB8AC3E}">
        <p14:creationId xmlns:p14="http://schemas.microsoft.com/office/powerpoint/2010/main" val="2200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D607-528D-CC48-9197-5E436D37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76BB-3D25-1843-A936-9F9B102DE5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EDA7EC-2D02-DD4E-A0C4-C6E949261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080" y="778266"/>
            <a:ext cx="8101839" cy="5301467"/>
          </a:xfrm>
        </p:spPr>
      </p:pic>
    </p:spTree>
    <p:extLst>
      <p:ext uri="{BB962C8B-B14F-4D97-AF65-F5344CB8AC3E}">
        <p14:creationId xmlns:p14="http://schemas.microsoft.com/office/powerpoint/2010/main" val="1946238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E399-9A8C-1D41-A503-5182D040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F496-BE1E-3448-9094-ED852A386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something </a:t>
            </a:r>
            <a:r>
              <a:rPr lang="en-US" b="1" dirty="0"/>
              <a:t>you are proud of!</a:t>
            </a:r>
          </a:p>
          <a:p>
            <a:r>
              <a:rPr lang="en-US" dirty="0"/>
              <a:t>Build something </a:t>
            </a:r>
            <a:r>
              <a:rPr lang="en-US" b="1" dirty="0"/>
              <a:t>you are excited about building</a:t>
            </a:r>
          </a:p>
          <a:p>
            <a:r>
              <a:rPr lang="en-US" dirty="0"/>
              <a:t>Build something </a:t>
            </a:r>
            <a:r>
              <a:rPr lang="en-US" b="1" dirty="0"/>
              <a:t>you think of yourself</a:t>
            </a:r>
          </a:p>
          <a:p>
            <a:r>
              <a:rPr lang="en-US" dirty="0"/>
              <a:t>Build something </a:t>
            </a:r>
            <a:r>
              <a:rPr lang="en-US" b="1" dirty="0"/>
              <a:t>you can complete by the end of the class</a:t>
            </a:r>
          </a:p>
          <a:p>
            <a:r>
              <a:rPr lang="en-US" dirty="0"/>
              <a:t>Build something </a:t>
            </a:r>
            <a:r>
              <a:rPr lang="en-US" b="1" dirty="0"/>
              <a:t>using the concepts you have learned </a:t>
            </a:r>
            <a:r>
              <a:rPr lang="en-US" dirty="0"/>
              <a:t>in CS Bridge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4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99FA-2213-1443-B4AD-D9D679D7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30479-2C41-254A-BB46-A9B17DAB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Think about using material we have learned so far in CS Bridge, like:</a:t>
            </a:r>
          </a:p>
          <a:p>
            <a:r>
              <a:rPr lang="en-US" dirty="0"/>
              <a:t>Graphics</a:t>
            </a:r>
          </a:p>
          <a:p>
            <a:r>
              <a:rPr lang="en-US" dirty="0"/>
              <a:t>Animation</a:t>
            </a:r>
          </a:p>
          <a:p>
            <a:r>
              <a:rPr lang="en-US" dirty="0"/>
              <a:t>Mouse (and Keyboard)</a:t>
            </a:r>
          </a:p>
          <a:p>
            <a:r>
              <a:rPr lang="en-US" dirty="0"/>
              <a:t>Control Flow + Variables</a:t>
            </a:r>
          </a:p>
          <a:p>
            <a:r>
              <a:rPr lang="en-US" dirty="0"/>
              <a:t>Console Programs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Dictionaries</a:t>
            </a:r>
          </a:p>
        </p:txBody>
      </p:sp>
    </p:spTree>
    <p:extLst>
      <p:ext uri="{BB962C8B-B14F-4D97-AF65-F5344CB8AC3E}">
        <p14:creationId xmlns:p14="http://schemas.microsoft.com/office/powerpoint/2010/main" val="284411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C5BD-39B2-AF42-AE52-B54ACD0B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3D28D-7A38-8A47-8963-CC026316E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Brainstorm any program you want!  It could be:</a:t>
            </a:r>
          </a:p>
          <a:p>
            <a:r>
              <a:rPr lang="en-US" dirty="0"/>
              <a:t>A game (like Breakout)</a:t>
            </a:r>
          </a:p>
          <a:p>
            <a:r>
              <a:rPr lang="en-US" dirty="0"/>
              <a:t>A significant extension to Breakout or another CS Bridge project</a:t>
            </a:r>
          </a:p>
          <a:p>
            <a:r>
              <a:rPr lang="en-US" dirty="0"/>
              <a:t>A console program that analyzes data</a:t>
            </a:r>
          </a:p>
          <a:p>
            <a:r>
              <a:rPr lang="en-US" dirty="0"/>
              <a:t>A graphical simulation</a:t>
            </a:r>
          </a:p>
          <a:p>
            <a:r>
              <a:rPr lang="en-US" dirty="0"/>
              <a:t>Interactive art</a:t>
            </a:r>
          </a:p>
          <a:p>
            <a:r>
              <a:rPr lang="en-US" dirty="0"/>
              <a:t>A short film</a:t>
            </a:r>
          </a:p>
          <a:p>
            <a:r>
              <a:rPr lang="en-US" dirty="0"/>
              <a:t>Mathematical calculations</a:t>
            </a:r>
          </a:p>
          <a:p>
            <a:r>
              <a:rPr lang="en-US" dirty="0"/>
              <a:t>Or anything else…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9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162" y="918967"/>
            <a:ext cx="3614109" cy="5081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554" y="4131869"/>
            <a:ext cx="2741696" cy="1673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552" y="1493467"/>
            <a:ext cx="2915081" cy="2186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400" y="2205663"/>
            <a:ext cx="2956850" cy="2217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02" y="2648694"/>
            <a:ext cx="2247231" cy="33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6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02D7-C144-704A-B1E7-209A572D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1464B-F570-D143-9B18-299E823F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Today: </a:t>
            </a:r>
            <a:r>
              <a:rPr lang="en-US" dirty="0"/>
              <a:t>finish Breakout / start brainstorming final project ideas</a:t>
            </a:r>
          </a:p>
          <a:p>
            <a:r>
              <a:rPr lang="en-US" b="1" dirty="0"/>
              <a:t>Monday morning: </a:t>
            </a:r>
            <a:r>
              <a:rPr lang="en-US" dirty="0"/>
              <a:t>during lecture, meet your morning SL to discuss your final project ideas and get one approved</a:t>
            </a:r>
          </a:p>
          <a:p>
            <a:r>
              <a:rPr lang="en-US" b="1" dirty="0"/>
              <a:t>Monday evening:</a:t>
            </a:r>
            <a:r>
              <a:rPr lang="en-US" dirty="0"/>
              <a:t> work on final project!</a:t>
            </a:r>
          </a:p>
          <a:p>
            <a:r>
              <a:rPr lang="en-US" b="1" dirty="0"/>
              <a:t>Thursday AM submission period: </a:t>
            </a:r>
            <a:r>
              <a:rPr lang="en-US" i="1" u="sng" dirty="0"/>
              <a:t>last chance </a:t>
            </a:r>
            <a:r>
              <a:rPr lang="en-US" dirty="0"/>
              <a:t>to submit final project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662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D607-528D-CC48-9197-5E436D37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776BB-3D25-1843-A936-9F9B102DE53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EDA7EC-2D02-DD4E-A0C4-C6E949261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080" y="419100"/>
            <a:ext cx="8101839" cy="53014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5198CB-2344-6E43-9C23-B0D10C25314F}"/>
              </a:ext>
            </a:extLst>
          </p:cNvPr>
          <p:cNvSpPr txBox="1"/>
          <p:nvPr/>
        </p:nvSpPr>
        <p:spPr>
          <a:xfrm>
            <a:off x="521081" y="5729266"/>
            <a:ext cx="81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We </a:t>
            </a:r>
            <a:r>
              <a:rPr lang="en-US" sz="3200" b="1" i="1" dirty="0">
                <a:solidFill>
                  <a:schemeClr val="bg1"/>
                </a:solidFill>
                <a:latin typeface="+mj-lt"/>
              </a:rPr>
              <a:t>can’t wait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to see what you create!</a:t>
            </a:r>
          </a:p>
        </p:txBody>
      </p:sp>
    </p:spTree>
    <p:extLst>
      <p:ext uri="{BB962C8B-B14F-4D97-AF65-F5344CB8AC3E}">
        <p14:creationId xmlns:p14="http://schemas.microsoft.com/office/powerpoint/2010/main" val="1217859671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5136</TotalTime>
  <Words>288</Words>
  <Application>Microsoft Office PowerPoint</Application>
  <PresentationFormat>On-screen Show (4:3)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Andale Mono</vt:lpstr>
      <vt:lpstr>Arial</vt:lpstr>
      <vt:lpstr>Calibri</vt:lpstr>
      <vt:lpstr>Century Gothic</vt:lpstr>
      <vt:lpstr>Tahoma</vt:lpstr>
      <vt:lpstr>Verdana</vt:lpstr>
      <vt:lpstr>DarkRedTop</vt:lpstr>
      <vt:lpstr>CS Bridge, Lecture 17 Final Project</vt:lpstr>
      <vt:lpstr>PowerPoint Presentation</vt:lpstr>
      <vt:lpstr>PowerPoint Presentation</vt:lpstr>
      <vt:lpstr>Final Project Goals</vt:lpstr>
      <vt:lpstr>Final Project Material</vt:lpstr>
      <vt:lpstr>Final Project Ideas</vt:lpstr>
      <vt:lpstr>The Joy Of Building</vt:lpstr>
      <vt:lpstr>Final Project Timeline</vt:lpstr>
      <vt:lpstr>PowerPoint Presentation</vt:lpstr>
      <vt:lpstr>Python Project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BUKET YUKSEL</cp:lastModifiedBy>
  <cp:revision>291</cp:revision>
  <cp:lastPrinted>2017-07-19T08:29:59Z</cp:lastPrinted>
  <dcterms:created xsi:type="dcterms:W3CDTF">2017-04-27T05:20:22Z</dcterms:created>
  <dcterms:modified xsi:type="dcterms:W3CDTF">2021-08-13T16:47:49Z</dcterms:modified>
</cp:coreProperties>
</file>